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9" r:id="rId3"/>
    <p:sldId id="358" r:id="rId4"/>
    <p:sldId id="325" r:id="rId5"/>
    <p:sldId id="317" r:id="rId6"/>
    <p:sldId id="322" r:id="rId7"/>
    <p:sldId id="320" r:id="rId8"/>
    <p:sldId id="349" r:id="rId9"/>
    <p:sldId id="352" r:id="rId10"/>
    <p:sldId id="351" r:id="rId11"/>
    <p:sldId id="305" r:id="rId1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  <a:srgbClr val="808080"/>
    <a:srgbClr val="FF9999"/>
    <a:srgbClr val="777777"/>
    <a:srgbClr val="B2B2B2"/>
    <a:srgbClr val="CCCCE6"/>
    <a:srgbClr val="000004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9743" autoAdjust="0"/>
    <p:restoredTop sz="94667" autoAdjust="0"/>
  </p:normalViewPr>
  <p:slideViewPr>
    <p:cSldViewPr>
      <p:cViewPr>
        <p:scale>
          <a:sx n="120" d="100"/>
          <a:sy n="12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BA4A056B-82B7-4B5F-9BC7-6BF6D0388AEC}" type="datetimeFigureOut">
              <a:rPr lang="en-US"/>
              <a:pPr>
                <a:defRPr/>
              </a:pPr>
              <a:t>12/11/09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98F4B7-B7FF-46DB-8527-D004FAF3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837AE1E-A8AF-4A00-8378-7ABC7825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case study is about our 9/11 simulations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problem 3: some things cannot be reproduced</a:t>
            </a:r>
            <a:r>
              <a:rPr lang="en-US" baseline="0" dirty="0" smtClean="0"/>
              <a:t> exactly, and the fire ball is one of them.  So it has to be illustrated with a plausible appearance guided by the liquid dispersion that the FEA analysis modeled.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links where people can find both the movie as </a:t>
            </a:r>
            <a:r>
              <a:rPr lang="en-US" dirty="0" err="1" smtClean="0"/>
              <a:t>welll</a:t>
            </a:r>
            <a:r>
              <a:rPr lang="en-US" dirty="0" smtClean="0"/>
              <a:t> as information about our project, </a:t>
            </a:r>
            <a:r>
              <a:rPr lang="en-US" smtClean="0"/>
              <a:t>time line,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collaborators.  It was a pleasure to work with them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general problem.  We solved it in the 9/11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is a graphics model.  It is wholly unsuitable to FEA and needs to be converted.  The result is on the right.  Conversion is only partially automatic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uncanny match between the FEA simulation</a:t>
            </a:r>
            <a:r>
              <a:rPr lang="en-US" baseline="0" dirty="0" smtClean="0"/>
              <a:t> (left), a contemporary photograph (right bottom), and FEMA’s schematic (right top)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An example of the high quality visualization that is possible.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effects: fire cannot be simulated in detail, it has to be plausibly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problem 1: FEA representation may</a:t>
            </a:r>
            <a:r>
              <a:rPr lang="en-US" baseline="0" dirty="0" smtClean="0"/>
              <a:t> not have the geometry of the beams, only a line and the beam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problem 2: The geometry of beam connections may not be modeled by the FEA representation.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7AE1E-A8AF-4A00-8378-7ABC782524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gSimulationFrame33UserCamera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-76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76BA-9F76-4829-B876-1C0828506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A13F-E83F-4881-828D-232D5E3B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92C5-1921-41AC-AAF6-663ABF25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2CAF-EF38-49E6-9791-34786805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E375-C5E4-4BF8-94D0-8B4041EE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E655-AD69-4D52-8806-45EF6A744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9806D-C808-4E1F-8CCA-917EBB4B2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3252-B31F-41E1-8A7E-172B4769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BC6A-8AF2-40E8-B15B-B44D4D19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1A2E-87ED-4994-829C-62933ED9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25FC1A8-4D34-44EB-B1F1-687D6E8A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0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2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4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CCE6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81200"/>
            <a:ext cx="7162800" cy="2209800"/>
          </a:xfrm>
        </p:spPr>
        <p:txBody>
          <a:bodyPr/>
          <a:lstStyle/>
          <a:p>
            <a:pPr algn="r" eaLnBrk="1" hangingPunct="1"/>
            <a:r>
              <a:rPr lang="en-US" sz="4200" dirty="0" smtClean="0">
                <a:solidFill>
                  <a:schemeClr val="bg2"/>
                </a:solidFill>
              </a:rPr>
              <a:t>Visualization by Outsourcing</a:t>
            </a:r>
            <a:br>
              <a:rPr lang="en-US" sz="4200" dirty="0" smtClean="0">
                <a:solidFill>
                  <a:schemeClr val="bg2"/>
                </a:solidFill>
              </a:rPr>
            </a:br>
            <a:r>
              <a:rPr lang="en-US" sz="2600" dirty="0" smtClean="0">
                <a:solidFill>
                  <a:schemeClr val="bg2"/>
                </a:solidFill>
              </a:rPr>
              <a:t>The 9/11 Simulations:</a:t>
            </a:r>
            <a:r>
              <a:rPr lang="en-US" sz="4200" dirty="0" smtClean="0">
                <a:solidFill>
                  <a:schemeClr val="bg2"/>
                </a:solidFill>
              </a:rPr>
              <a:t/>
            </a:r>
            <a:br>
              <a:rPr lang="en-US" sz="4200" dirty="0" smtClean="0">
                <a:solidFill>
                  <a:schemeClr val="bg2"/>
                </a:solidFill>
              </a:rPr>
            </a:br>
            <a:r>
              <a:rPr lang="en-US" sz="2600" dirty="0" smtClean="0">
                <a:solidFill>
                  <a:schemeClr val="bg2"/>
                </a:solidFill>
              </a:rPr>
              <a:t>A Cyber Infrastructure Case Study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835400"/>
            <a:ext cx="6172200" cy="17526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Christoph Hoffmann </a:t>
            </a:r>
          </a:p>
          <a:p>
            <a:pPr algn="r" eaLnBrk="1" hangingPunct="1">
              <a:spcBef>
                <a:spcPts val="1000"/>
              </a:spcBef>
              <a:defRPr/>
            </a:pPr>
            <a:r>
              <a:rPr lang="en-US" sz="2400" i="1" dirty="0" smtClean="0"/>
              <a:t>Purdue University</a:t>
            </a:r>
            <a:br>
              <a:rPr lang="en-US" sz="2400" i="1" dirty="0" smtClean="0"/>
            </a:br>
            <a:r>
              <a:rPr lang="en-US" sz="2400" i="1" dirty="0" smtClean="0"/>
              <a:t>West Lafayette, IN 47907</a:t>
            </a:r>
            <a:br>
              <a:rPr lang="en-US" sz="2400" i="1" dirty="0" smtClean="0"/>
            </a:br>
            <a:r>
              <a:rPr lang="en-US" sz="2400" i="1" dirty="0" smtClean="0"/>
              <a:t>USA</a:t>
            </a:r>
          </a:p>
        </p:txBody>
      </p:sp>
      <p:pic>
        <p:nvPicPr>
          <p:cNvPr id="7172" name="Picture 29" descr="CGVlocomotive-sm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2438400" y="3581400"/>
            <a:ext cx="6705600" cy="1588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74" name="Straight Connector 8"/>
          <p:cNvCxnSpPr>
            <a:cxnSpLocks noChangeShapeType="1"/>
          </p:cNvCxnSpPr>
          <p:nvPr/>
        </p:nvCxnSpPr>
        <p:spPr bwMode="auto">
          <a:xfrm flipV="1">
            <a:off x="2590800" y="3636963"/>
            <a:ext cx="6575425" cy="20637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92C5-1921-41AC-AAF6-663ABF2546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6322" name="Picture 2" descr="Z:\Rosen\WTC\Posters\images\cam3-fir-img1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7600" y="-1371600"/>
            <a:ext cx="14630400" cy="822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47800" y="63246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Special Effects created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00000"/>
                </a:solidFill>
              </a:rPr>
              <a:t>Links: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u="sng" dirty="0" smtClean="0">
                <a:solidFill>
                  <a:srgbClr val="002060"/>
                </a:solidFill>
              </a:rPr>
              <a:t>www.cs.purdue.edu/homes/cmh/simulation/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u="sng" dirty="0" smtClean="0">
                <a:solidFill>
                  <a:srgbClr val="002060"/>
                </a:solidFill>
              </a:rPr>
              <a:t>www…/simulation/wtc1.mov</a:t>
            </a:r>
            <a:r>
              <a:rPr lang="en-US" sz="2800" dirty="0" smtClean="0">
                <a:solidFill>
                  <a:srgbClr val="002060"/>
                </a:solidFill>
              </a:rPr>
              <a:t>  (133 MB)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EC7320-A4BB-46F8-B017-8D1270E6CF6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962400" cy="3886200"/>
          </a:xfrm>
        </p:spPr>
        <p:txBody>
          <a:bodyPr/>
          <a:lstStyle/>
          <a:p>
            <a:r>
              <a:rPr lang="en-US" sz="2400" dirty="0" smtClean="0"/>
              <a:t>Ayhan Irfanoglu, CE </a:t>
            </a:r>
            <a:br>
              <a:rPr lang="en-US" sz="2400" dirty="0" smtClean="0"/>
            </a:br>
            <a:r>
              <a:rPr lang="en-US" sz="2400" dirty="0" smtClean="0"/>
              <a:t>Voicu Popescu, CS</a:t>
            </a:r>
            <a:br>
              <a:rPr lang="en-US" sz="2400" dirty="0" smtClean="0"/>
            </a:br>
            <a:r>
              <a:rPr lang="en-US" sz="2400" dirty="0" smtClean="0"/>
              <a:t>Santiago </a:t>
            </a:r>
            <a:r>
              <a:rPr lang="en-US" sz="2400" dirty="0" err="1" smtClean="0"/>
              <a:t>Pujol</a:t>
            </a:r>
            <a:r>
              <a:rPr lang="en-US" sz="2400" dirty="0" smtClean="0"/>
              <a:t>, CE</a:t>
            </a:r>
            <a:br>
              <a:rPr lang="en-US" sz="2400" dirty="0" smtClean="0"/>
            </a:br>
            <a:r>
              <a:rPr lang="en-US" sz="2400" dirty="0" smtClean="0"/>
              <a:t> Mete A. Sozen, CE</a:t>
            </a:r>
          </a:p>
          <a:p>
            <a:r>
              <a:rPr lang="en-US" sz="2400" dirty="0" smtClean="0"/>
              <a:t>Oscar </a:t>
            </a:r>
            <a:r>
              <a:rPr lang="en-US" sz="2400" dirty="0" err="1" smtClean="0"/>
              <a:t>Ardila-Giraldo</a:t>
            </a:r>
            <a:r>
              <a:rPr lang="en-US" sz="2400" dirty="0" smtClean="0"/>
              <a:t>, CE</a:t>
            </a:r>
            <a:br>
              <a:rPr lang="en-US" sz="2400" dirty="0" smtClean="0"/>
            </a:br>
            <a:r>
              <a:rPr lang="en-US" sz="2400" dirty="0" smtClean="0"/>
              <a:t>Ingo </a:t>
            </a:r>
            <a:r>
              <a:rPr lang="en-US" sz="2400" dirty="0" err="1" smtClean="0"/>
              <a:t>Brachmann</a:t>
            </a:r>
            <a:r>
              <a:rPr lang="en-US" sz="2400" dirty="0" smtClean="0"/>
              <a:t>, CE</a:t>
            </a:r>
            <a:br>
              <a:rPr lang="en-US" sz="2400" dirty="0" smtClean="0"/>
            </a:br>
            <a:r>
              <a:rPr lang="en-US" sz="2400" dirty="0" smtClean="0"/>
              <a:t>Tyler </a:t>
            </a:r>
            <a:r>
              <a:rPr lang="en-US" sz="2400" dirty="0" err="1" smtClean="0"/>
              <a:t>Krahn</a:t>
            </a:r>
            <a:r>
              <a:rPr lang="en-US" sz="2400" dirty="0" smtClean="0"/>
              <a:t>, CE</a:t>
            </a:r>
            <a:br>
              <a:rPr lang="en-US" sz="2400" dirty="0" smtClean="0"/>
            </a:br>
            <a:r>
              <a:rPr lang="en-US" sz="2400" dirty="0" smtClean="0"/>
              <a:t>Paul Rosen, CS</a:t>
            </a:r>
          </a:p>
          <a:p>
            <a:r>
              <a:rPr lang="en-US" sz="2400" dirty="0" smtClean="0"/>
              <a:t>NSF ITR DSC-0325227</a:t>
            </a:r>
            <a:br>
              <a:rPr lang="en-US" sz="2400" dirty="0" smtClean="0"/>
            </a:br>
            <a:r>
              <a:rPr lang="en-US" sz="2400" dirty="0" smtClean="0"/>
              <a:t>DOE NWICG award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92C5-1921-41AC-AAF6-663ABF2546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1000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981200"/>
            <a:ext cx="981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81200"/>
            <a:ext cx="974942" cy="14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981200"/>
            <a:ext cx="1000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8100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886200"/>
          </a:xfrm>
        </p:spPr>
        <p:txBody>
          <a:bodyPr/>
          <a:lstStyle/>
          <a:p>
            <a:r>
              <a:rPr lang="en-US" dirty="0" smtClean="0"/>
              <a:t>When federating major software components (</a:t>
            </a:r>
            <a:r>
              <a:rPr lang="en-US" i="1" dirty="0" smtClean="0"/>
              <a:t>programming in the large</a:t>
            </a:r>
            <a:r>
              <a:rPr lang="en-US" dirty="0" smtClean="0"/>
              <a:t>), there is often a mismatch between representations</a:t>
            </a:r>
          </a:p>
          <a:p>
            <a:r>
              <a:rPr lang="en-US" dirty="0" smtClean="0"/>
              <a:t>The CS team worked out how to federate FEA codes with Graphics and Visualization systems and overcome </a:t>
            </a:r>
            <a:r>
              <a:rPr lang="en-US" smtClean="0"/>
              <a:t>the mismatches.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92C5-1921-41AC-AAF6-663ABF2546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69342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Example of Mismatch: Plane Models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92C5-1921-41AC-AAF6-663ABF2546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5362" name="Picture 2" descr="C:\Documents and Settings\cmh.MARTHA\Desktop\767-200_w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775200" cy="3581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625" y="3962401"/>
            <a:ext cx="48003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6934200" cy="1371600"/>
          </a:xfrm>
        </p:spPr>
        <p:txBody>
          <a:bodyPr/>
          <a:lstStyle/>
          <a:p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>Results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DF496C-A1D0-4A84-BB3C-C582733B0FBC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 t="10201" b="8600"/>
          <a:stretch>
            <a:fillRect/>
          </a:stretch>
        </p:blipFill>
        <p:spPr bwMode="auto">
          <a:xfrm>
            <a:off x="185651" y="3111730"/>
            <a:ext cx="43418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P2"/>
          <p:cNvPicPr>
            <a:picLocks noChangeAspect="1" noChangeArrowheads="1"/>
          </p:cNvPicPr>
          <p:nvPr/>
        </p:nvPicPr>
        <p:blipFill>
          <a:blip r:embed="rId4" cstate="print"/>
          <a:srcRect l="24675" t="19757" r="10590" b="16248"/>
          <a:stretch>
            <a:fillRect/>
          </a:stretch>
        </p:blipFill>
        <p:spPr bwMode="auto">
          <a:xfrm>
            <a:off x="4605251" y="3111730"/>
            <a:ext cx="4341812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795550" y="5752407"/>
            <a:ext cx="5534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Comparison between</a:t>
            </a:r>
            <a:br>
              <a:rPr lang="en-US" sz="3200" dirty="0"/>
            </a:br>
            <a:r>
              <a:rPr lang="en-US" sz="3200" dirty="0"/>
              <a:t>simulated and actual damage</a:t>
            </a:r>
          </a:p>
        </p:txBody>
      </p:sp>
      <p:pic>
        <p:nvPicPr>
          <p:cNvPr id="39938" name="Picture 2" descr="M:\Research\Sameh\OfficialWebPages\WTC1ent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8590" y="-33251"/>
            <a:ext cx="4152900" cy="311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</a:t>
            </a: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1EBEE7-556B-496A-9F11-A281FBF77C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4800" y="5410200"/>
            <a:ext cx="4100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Oblique view</a:t>
            </a:r>
          </a:p>
          <a:p>
            <a:pPr algn="ctr"/>
            <a:r>
              <a:rPr lang="en-US" sz="3200"/>
              <a:t>(inside, towards core)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1685925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44FCBE-9F87-403B-97F0-CFEE22D501D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9460" name="Picture 2" descr="img066-0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2400" y="1752600"/>
            <a:ext cx="43418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3588" y="1752600"/>
            <a:ext cx="43418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52400" y="51054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Fire visualization (</a:t>
            </a:r>
            <a:r>
              <a:rPr lang="en-US" sz="3600" i="1"/>
              <a:t>left</a:t>
            </a:r>
            <a:r>
              <a:rPr lang="en-US" sz="3600"/>
              <a:t>) </a:t>
            </a:r>
            <a:br>
              <a:rPr lang="en-US" sz="3600"/>
            </a:br>
            <a:r>
              <a:rPr lang="en-US" sz="3600"/>
              <a:t>controlled by SPH fuel elements (</a:t>
            </a:r>
            <a:r>
              <a:rPr lang="en-US" sz="3600" i="1"/>
              <a:t>right</a:t>
            </a:r>
            <a:r>
              <a:rPr lang="en-US" sz="360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92C5-1921-41AC-AAF6-663ABF2546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4274" name="Picture 2" descr="Z:\Rosen\WTC\Posters\images\cam2-trn-img15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62200" y="76200"/>
            <a:ext cx="18288000" cy="1028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Profiles restored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92C5-1921-41AC-AAF6-663ABF2546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7346" name="Picture 2" descr="Z:\Rosen\WTC\Posters\images\cam1-geo-img001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0" y="-1143000"/>
            <a:ext cx="18288000" cy="1028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33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Joints reconstructed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VTemplate">
  <a:themeElements>
    <a:clrScheme name="CGV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GV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GV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V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V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V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V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V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V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V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V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V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V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V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CGVTemplate</Template>
  <TotalTime>1085</TotalTime>
  <Words>437</Words>
  <Application>Microsoft Macintosh PowerPoint</Application>
  <PresentationFormat>On-screen Show (4:3)</PresentationFormat>
  <Paragraphs>55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CGVTemplate</vt:lpstr>
      <vt:lpstr>Visualization by Outsourcing The 9/11 Simulations: A Cyber Infrastructure Case Study </vt:lpstr>
      <vt:lpstr>Acknowledgements</vt:lpstr>
      <vt:lpstr>Central Issue</vt:lpstr>
      <vt:lpstr>Example of Mismatch: Plane Models</vt:lpstr>
      <vt:lpstr>Simulation Results</vt:lpstr>
      <vt:lpstr>Visualizations</vt:lpstr>
      <vt:lpstr>Slide 7</vt:lpstr>
      <vt:lpstr>Slide 8</vt:lpstr>
      <vt:lpstr>Slide 9</vt:lpstr>
      <vt:lpstr>Slide 10</vt:lpstr>
      <vt:lpstr>Links:</vt:lpstr>
    </vt:vector>
  </TitlesOfParts>
  <Company>Department of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Boilermaker Special</dc:title>
  <dc:creator>Dept. of Computer Sciences</dc:creator>
  <cp:lastModifiedBy>Tanzima Islam</cp:lastModifiedBy>
  <cp:revision>95</cp:revision>
  <dcterms:created xsi:type="dcterms:W3CDTF">2009-12-11T19:28:32Z</dcterms:created>
  <dcterms:modified xsi:type="dcterms:W3CDTF">2009-12-11T19:28:58Z</dcterms:modified>
</cp:coreProperties>
</file>